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8" r:id="rId1"/>
  </p:sldMasterIdLst>
  <p:notesMasterIdLst>
    <p:notesMasterId r:id="rId10"/>
  </p:notesMasterIdLst>
  <p:sldIdLst>
    <p:sldId id="265" r:id="rId2"/>
    <p:sldId id="264" r:id="rId3"/>
    <p:sldId id="259" r:id="rId4"/>
    <p:sldId id="260" r:id="rId5"/>
    <p:sldId id="261" r:id="rId6"/>
    <p:sldId id="263" r:id="rId7"/>
    <p:sldId id="267" r:id="rId8"/>
    <p:sldId id="268" r:id="rId9"/>
  </p:sldIdLst>
  <p:sldSz cx="9144000" cy="6858000" type="screen4x3"/>
  <p:notesSz cx="6797675" cy="9928225"/>
  <p:defaultTextStyle>
    <a:defPPr>
      <a:defRPr lang="de-DE"/>
    </a:defPPr>
    <a:lvl1pPr marL="0" algn="l" defTabSz="9142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21" algn="l" defTabSz="9142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42" algn="l" defTabSz="9142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62" algn="l" defTabSz="9142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82" algn="l" defTabSz="9142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03" algn="l" defTabSz="9142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24" algn="l" defTabSz="9142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45" algn="l" defTabSz="9142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2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DADADC"/>
    <a:srgbClr val="0062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18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15656-777D-420B-AEE9-1C9DA2062A2E}" type="datetimeFigureOut">
              <a:rPr lang="de-DE" smtClean="0"/>
              <a:pPr/>
              <a:t>12.08.2015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FC97D-5284-447B-A0EB-09CB2507150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4347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21" algn="l" defTabSz="9142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42" algn="l" defTabSz="9142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62" algn="l" defTabSz="9142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82" algn="l" defTabSz="9142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03" algn="l" defTabSz="9142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24" algn="l" defTabSz="9142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45" algn="l" defTabSz="9142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2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FC97D-5284-447B-A0EB-09CB25071501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2143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einspaltig mit Fließ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 baseline="0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Fließtext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4989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5" hasCustomPrompt="1"/>
          </p:nvPr>
        </p:nvSpPr>
        <p:spPr>
          <a:xfrm>
            <a:off x="484078" y="1235755"/>
            <a:ext cx="8019513" cy="4602675"/>
          </a:xfrm>
        </p:spPr>
        <p:txBody>
          <a:bodyPr/>
          <a:lstStyle>
            <a:lvl1pPr marL="0" indent="0">
              <a:spcBef>
                <a:spcPts val="443"/>
              </a:spcBef>
              <a:buFont typeface="Arial" pitchFamily="34" charset="0"/>
              <a:buNone/>
              <a:defRPr sz="1800" baseline="0"/>
            </a:lvl1pPr>
            <a:lvl2pPr marL="319320" indent="0">
              <a:spcBef>
                <a:spcPts val="443"/>
              </a:spcBef>
              <a:buFont typeface="Arial" pitchFamily="34" charset="0"/>
              <a:buNone/>
              <a:defRPr sz="1800"/>
            </a:lvl2pPr>
            <a:lvl3pPr marL="478980" indent="0">
              <a:spcBef>
                <a:spcPts val="443"/>
              </a:spcBef>
              <a:buFont typeface="Arial" pitchFamily="34" charset="0"/>
              <a:buNone/>
              <a:defRPr sz="1800"/>
            </a:lvl3pPr>
            <a:lvl4pPr>
              <a:buNone/>
              <a:defRPr/>
            </a:lvl4pPr>
          </a:lstStyle>
          <a:p>
            <a:pPr lvl="0"/>
            <a:r>
              <a:rPr lang="de-DE" dirty="0" smtClean="0"/>
              <a:t>Inhaltsfolie mit Fließtext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 mit Aufzählung und Bild/Grafik,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2 Spalten (Aufzählungsebenen und Bild/Grafik)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6" name="Inhaltsplatzhalter 15"/>
          <p:cNvSpPr>
            <a:spLocks noGrp="1"/>
          </p:cNvSpPr>
          <p:nvPr>
            <p:ph sz="quarter" idx="16" hasCustomPrompt="1"/>
          </p:nvPr>
        </p:nvSpPr>
        <p:spPr>
          <a:xfrm>
            <a:off x="4726862" y="1258735"/>
            <a:ext cx="3887223" cy="4554632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de-DE" dirty="0" smtClean="0"/>
              <a:t>Bild/Grafik o. ä. durch Klicken hinzufügen</a:t>
            </a:r>
            <a:endParaRPr lang="de-DE" dirty="0"/>
          </a:p>
        </p:txBody>
      </p:sp>
      <p:sp>
        <p:nvSpPr>
          <p:cNvPr id="15" name="Textplatzhalt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19820" y="1258735"/>
            <a:ext cx="3887223" cy="4554632"/>
          </a:xfrm>
        </p:spPr>
        <p:txBody>
          <a:bodyPr/>
          <a:lstStyle>
            <a:lvl1pPr marL="159660" indent="-159660">
              <a:spcBef>
                <a:spcPts val="443"/>
              </a:spcBef>
              <a:buFont typeface="Arial" pitchFamily="34" charset="0"/>
              <a:buChar char="−"/>
              <a:defRPr sz="1800" baseline="0"/>
            </a:lvl1pPr>
            <a:lvl2pPr marL="319320" indent="-159660">
              <a:spcBef>
                <a:spcPts val="443"/>
              </a:spcBef>
              <a:buFont typeface="Arial" pitchFamily="34" charset="0"/>
              <a:buChar char="•"/>
              <a:defRPr sz="1800"/>
            </a:lvl2pPr>
            <a:lvl3pPr marL="478980" indent="-159660">
              <a:spcBef>
                <a:spcPts val="443"/>
              </a:spcBef>
              <a:buFont typeface="Arial" pitchFamily="34" charset="0"/>
              <a:buChar char="∙"/>
              <a:defRPr sz="1800"/>
            </a:lvl3pPr>
            <a:lvl4pPr>
              <a:buFont typeface="Symbol" pitchFamily="18" charset="2"/>
              <a:buChar char="-"/>
              <a:defRPr/>
            </a:lvl4pPr>
          </a:lstStyle>
          <a:p>
            <a:pPr lvl="0"/>
            <a:r>
              <a:rPr lang="de-DE" dirty="0" smtClean="0"/>
              <a:t>Erste Ebene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5"/>
            <a:r>
              <a:rPr lang="de-DE" dirty="0" smtClean="0"/>
              <a:t>Sechste Ebene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rechts mit Fließtext und Bild/Grafik,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2 Spalten (Bild/Grafik und Fließtext)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6" name="Inhaltsplatzhalter 15"/>
          <p:cNvSpPr>
            <a:spLocks noGrp="1"/>
          </p:cNvSpPr>
          <p:nvPr>
            <p:ph sz="quarter" idx="16" hasCustomPrompt="1"/>
          </p:nvPr>
        </p:nvSpPr>
        <p:spPr>
          <a:xfrm>
            <a:off x="419820" y="1258735"/>
            <a:ext cx="3887223" cy="4554632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de-DE" dirty="0" smtClean="0"/>
              <a:t>Bild/Grafik o. ä. durch Klicken hinzufügen</a:t>
            </a:r>
            <a:endParaRPr lang="de-DE" dirty="0"/>
          </a:p>
        </p:txBody>
      </p:sp>
      <p:sp>
        <p:nvSpPr>
          <p:cNvPr id="18" name="Textplatzhalt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726862" y="1258735"/>
            <a:ext cx="3887223" cy="4554632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 baseline="0"/>
            </a:lvl1pPr>
            <a:lvl2pPr algn="l">
              <a:buNone/>
              <a:defRPr sz="2100"/>
            </a:lvl2pPr>
            <a:lvl3pPr algn="l">
              <a:buNone/>
              <a:defRPr sz="2100"/>
            </a:lvl3pPr>
            <a:lvl4pPr algn="l">
              <a:buNone/>
              <a:defRPr sz="2100"/>
            </a:lvl4pPr>
            <a:lvl5pPr algn="l">
              <a:buNone/>
              <a:defRPr sz="2100"/>
            </a:lvl5pPr>
          </a:lstStyle>
          <a:p>
            <a:pPr lvl="0"/>
            <a:r>
              <a:rPr lang="de-DE" dirty="0" smtClean="0"/>
              <a:t>Inhaltsbereich zweispaltig und Fließtext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rechts mit Aufzählung und Bild/Grafik,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2 Spalten (Bild/Grafik und Aufzählungsebenen)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6" name="Inhaltsplatzhalter 15"/>
          <p:cNvSpPr>
            <a:spLocks noGrp="1"/>
          </p:cNvSpPr>
          <p:nvPr>
            <p:ph sz="quarter" idx="16" hasCustomPrompt="1"/>
          </p:nvPr>
        </p:nvSpPr>
        <p:spPr>
          <a:xfrm>
            <a:off x="419820" y="1258735"/>
            <a:ext cx="3887223" cy="4554632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de-DE" dirty="0" smtClean="0"/>
              <a:t>Bild/Grafik o. ä. durch Klicken hinzufügen</a:t>
            </a:r>
            <a:endParaRPr lang="de-DE" dirty="0"/>
          </a:p>
        </p:txBody>
      </p:sp>
      <p:sp>
        <p:nvSpPr>
          <p:cNvPr id="14" name="Textplatzhalter 18"/>
          <p:cNvSpPr>
            <a:spLocks noGrp="1"/>
          </p:cNvSpPr>
          <p:nvPr>
            <p:ph type="body" sz="quarter" idx="15" hasCustomPrompt="1"/>
          </p:nvPr>
        </p:nvSpPr>
        <p:spPr>
          <a:xfrm>
            <a:off x="4726862" y="1258735"/>
            <a:ext cx="3887223" cy="4554632"/>
          </a:xfrm>
        </p:spPr>
        <p:txBody>
          <a:bodyPr/>
          <a:lstStyle>
            <a:lvl1pPr marL="159660" indent="-159660">
              <a:spcBef>
                <a:spcPts val="443"/>
              </a:spcBef>
              <a:buFont typeface="Arial" pitchFamily="34" charset="0"/>
              <a:buChar char="−"/>
              <a:defRPr sz="1800" baseline="0"/>
            </a:lvl1pPr>
            <a:lvl2pPr marL="319320" indent="-159660">
              <a:spcBef>
                <a:spcPts val="443"/>
              </a:spcBef>
              <a:buFont typeface="Arial" pitchFamily="34" charset="0"/>
              <a:buChar char="•"/>
              <a:defRPr sz="1800"/>
            </a:lvl2pPr>
            <a:lvl3pPr marL="478980" indent="-159660">
              <a:spcBef>
                <a:spcPts val="443"/>
              </a:spcBef>
              <a:buFont typeface="Arial" pitchFamily="34" charset="0"/>
              <a:buChar char="∙"/>
              <a:defRPr sz="1800"/>
            </a:lvl3pPr>
            <a:lvl4pPr>
              <a:buFont typeface="Symbol" pitchFamily="18" charset="2"/>
              <a:buChar char="-"/>
              <a:defRPr/>
            </a:lvl4pPr>
          </a:lstStyle>
          <a:p>
            <a:pPr lvl="0"/>
            <a:r>
              <a:rPr lang="de-DE" dirty="0" smtClean="0"/>
              <a:t>Erste Ebene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5"/>
            <a:r>
              <a:rPr lang="de-DE" dirty="0" smtClean="0"/>
              <a:t>Sechste Ebene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dreispaltig mit Fließ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3 Spalten und Fließtext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19820" y="1258734"/>
            <a:ext cx="3887223" cy="2153099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 baseline="0"/>
            </a:lvl1pPr>
            <a:lvl2pPr algn="l">
              <a:buNone/>
              <a:defRPr sz="2100"/>
            </a:lvl2pPr>
            <a:lvl3pPr algn="l">
              <a:buNone/>
              <a:defRPr sz="2100"/>
            </a:lvl3pPr>
            <a:lvl4pPr algn="l">
              <a:buNone/>
              <a:defRPr sz="2100"/>
            </a:lvl4pPr>
            <a:lvl5pPr algn="l">
              <a:buNone/>
              <a:defRPr sz="2100"/>
            </a:lvl5pPr>
          </a:lstStyle>
          <a:p>
            <a:pPr lvl="0"/>
            <a:r>
              <a:rPr lang="de-DE" dirty="0" smtClean="0"/>
              <a:t>Inhaltsbereich dreispaltig</a:t>
            </a:r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4726574" y="1258735"/>
            <a:ext cx="3887223" cy="2153099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 baseline="0"/>
            </a:lvl1pPr>
            <a:lvl2pPr algn="l">
              <a:buNone/>
              <a:defRPr sz="2100"/>
            </a:lvl2pPr>
            <a:lvl3pPr algn="l">
              <a:buNone/>
              <a:defRPr sz="2100"/>
            </a:lvl3pPr>
            <a:lvl4pPr algn="l">
              <a:buNone/>
              <a:defRPr sz="2100"/>
            </a:lvl4pPr>
            <a:lvl5pPr algn="l">
              <a:buNone/>
              <a:defRPr sz="2100"/>
            </a:lvl5pPr>
          </a:lstStyle>
          <a:p>
            <a:pPr lvl="0"/>
            <a:r>
              <a:rPr lang="de-DE" dirty="0" smtClean="0"/>
              <a:t>Inhaltsbereich dreispaltig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419820" y="3545300"/>
            <a:ext cx="8196359" cy="2153099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 baseline="0"/>
            </a:lvl1pPr>
            <a:lvl2pPr algn="l">
              <a:buNone/>
              <a:defRPr sz="2100"/>
            </a:lvl2pPr>
            <a:lvl3pPr algn="l">
              <a:buNone/>
              <a:defRPr sz="2100"/>
            </a:lvl3pPr>
            <a:lvl4pPr algn="l">
              <a:buNone/>
              <a:defRPr sz="2100"/>
            </a:lvl4pPr>
            <a:lvl5pPr algn="l">
              <a:buNone/>
              <a:defRPr sz="2100"/>
            </a:lvl5pPr>
          </a:lstStyle>
          <a:p>
            <a:pPr lvl="0"/>
            <a:r>
              <a:rPr lang="de-DE" dirty="0" smtClean="0"/>
              <a:t>Inhaltsbereich dreispaltig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der Grafik, ganze Br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(Bild/Grafik)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5" name="Inhaltsplatzhalter 14"/>
          <p:cNvSpPr>
            <a:spLocks noGrp="1"/>
          </p:cNvSpPr>
          <p:nvPr>
            <p:ph sz="quarter" idx="15" hasCustomPrompt="1"/>
          </p:nvPr>
        </p:nvSpPr>
        <p:spPr>
          <a:xfrm>
            <a:off x="419820" y="1258735"/>
            <a:ext cx="8188046" cy="4554632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de-DE" dirty="0" smtClean="0"/>
              <a:t>Bild/Grafik o. ä. durch Klicken hinzufügen</a:t>
            </a:r>
            <a:endParaRPr lang="de-DE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nhaltsplatzhalter 14"/>
          <p:cNvSpPr>
            <a:spLocks noGrp="1"/>
          </p:cNvSpPr>
          <p:nvPr>
            <p:ph sz="quarter" idx="15" hasCustomPrompt="1"/>
          </p:nvPr>
        </p:nvSpPr>
        <p:spPr>
          <a:xfrm>
            <a:off x="0" y="1"/>
            <a:ext cx="9144000" cy="6857999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de-DE" dirty="0" smtClean="0"/>
              <a:t>Bild/Grafik o. ä. durch Klicken hinzufügen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881208" y="2956966"/>
            <a:ext cx="8256381" cy="442837"/>
          </a:xfrm>
        </p:spPr>
        <p:txBody>
          <a:bodyPr>
            <a:noAutofit/>
          </a:bodyPr>
          <a:lstStyle>
            <a:lvl1pPr algn="l">
              <a:defRPr sz="2500" b="1" baseline="0"/>
            </a:lvl1pPr>
          </a:lstStyle>
          <a:p>
            <a:r>
              <a:rPr lang="de-DE" dirty="0" smtClean="0"/>
              <a:t>Präsentationsvorlage - Titelfolie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1208" y="3382539"/>
            <a:ext cx="8250965" cy="401651"/>
          </a:xfrm>
        </p:spPr>
        <p:txBody>
          <a:bodyPr t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2100">
                <a:solidFill>
                  <a:schemeClr val="tx1"/>
                </a:solidFill>
                <a:latin typeface="+mj-lt"/>
              </a:defRPr>
            </a:lvl1pPr>
            <a:lvl2pPr marL="457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Untertitel</a:t>
            </a:r>
            <a:endParaRPr lang="de-DE" dirty="0"/>
          </a:p>
        </p:txBody>
      </p:sp>
      <p:sp>
        <p:nvSpPr>
          <p:cNvPr id="16" name="Rechteck 15"/>
          <p:cNvSpPr/>
          <p:nvPr userDrawn="1"/>
        </p:nvSpPr>
        <p:spPr>
          <a:xfrm>
            <a:off x="0" y="3080588"/>
            <a:ext cx="777445" cy="960613"/>
          </a:xfrm>
          <a:prstGeom prst="rect">
            <a:avLst/>
          </a:prstGeom>
          <a:solidFill>
            <a:srgbClr val="DAD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 userDrawn="1"/>
        </p:nvSpPr>
        <p:spPr>
          <a:xfrm>
            <a:off x="821661" y="3080588"/>
            <a:ext cx="77744" cy="960613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 hasCustomPrompt="1"/>
          </p:nvPr>
        </p:nvSpPr>
        <p:spPr>
          <a:xfrm>
            <a:off x="880067" y="3815954"/>
            <a:ext cx="8259570" cy="304746"/>
          </a:xfrm>
        </p:spPr>
        <p:txBody>
          <a:bodyPr>
            <a:normAutofit/>
          </a:bodyPr>
          <a:lstStyle>
            <a:lvl1pPr>
              <a:buNone/>
              <a:defRPr sz="1100" b="1"/>
            </a:lvl1pPr>
          </a:lstStyle>
          <a:p>
            <a:pPr lvl="0"/>
            <a:r>
              <a:rPr lang="de-DE" dirty="0" smtClean="0"/>
              <a:t>Angaben zum Referenten, Ordnungsmerkmal</a:t>
            </a:r>
            <a:endParaRPr lang="de-DE" dirty="0"/>
          </a:p>
        </p:txBody>
      </p:sp>
      <p:pic>
        <p:nvPicPr>
          <p:cNvPr id="8" name="Grafik 7" descr="BBk_Logo_A4_RGB.t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48257" y="0"/>
            <a:ext cx="1803568" cy="10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474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einspaltig mit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 baseline="0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Aufzählungsebenen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4989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5" hasCustomPrompt="1"/>
          </p:nvPr>
        </p:nvSpPr>
        <p:spPr>
          <a:xfrm>
            <a:off x="484078" y="1235755"/>
            <a:ext cx="8019513" cy="4602675"/>
          </a:xfrm>
        </p:spPr>
        <p:txBody>
          <a:bodyPr/>
          <a:lstStyle>
            <a:lvl1pPr marL="159660" indent="-159660">
              <a:spcBef>
                <a:spcPts val="443"/>
              </a:spcBef>
              <a:buFont typeface="Arial" pitchFamily="34" charset="0"/>
              <a:buChar char="−"/>
              <a:defRPr sz="1800" baseline="0"/>
            </a:lvl1pPr>
            <a:lvl2pPr marL="319320" indent="-159660">
              <a:spcBef>
                <a:spcPts val="443"/>
              </a:spcBef>
              <a:buFont typeface="Arial" pitchFamily="34" charset="0"/>
              <a:buChar char="•"/>
              <a:defRPr sz="1800"/>
            </a:lvl2pPr>
            <a:lvl3pPr marL="478980" indent="-159660">
              <a:spcBef>
                <a:spcPts val="443"/>
              </a:spcBef>
              <a:buFont typeface="Arial" pitchFamily="34" charset="0"/>
              <a:buChar char="∙"/>
              <a:defRPr sz="1800"/>
            </a:lvl3pPr>
            <a:lvl4pPr>
              <a:buFont typeface="Symbol" pitchFamily="18" charset="2"/>
              <a:buChar char="-"/>
              <a:defRPr/>
            </a:lvl4pPr>
            <a:lvl6pPr>
              <a:defRPr/>
            </a:lvl6pPr>
          </a:lstStyle>
          <a:p>
            <a:pPr lvl="0"/>
            <a:r>
              <a:rPr lang="de-DE" dirty="0" smtClean="0"/>
              <a:t>Erste Ebene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5"/>
            <a:r>
              <a:rPr lang="de-DE" dirty="0" smtClean="0"/>
              <a:t>Sechste Ebene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lie für Kapitelbegi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235" y="2867430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/>
            </a:lvl1pPr>
          </a:lstStyle>
          <a:p>
            <a:r>
              <a:rPr lang="de-DE" dirty="0" smtClean="0"/>
              <a:t>Präsentationstitel</a:t>
            </a:r>
            <a:br>
              <a:rPr lang="de-DE" dirty="0" smtClean="0"/>
            </a:br>
            <a:r>
              <a:rPr lang="de-DE" dirty="0" smtClean="0"/>
              <a:t>Kapitelbeginn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25254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  <p:sp>
        <p:nvSpPr>
          <p:cNvPr id="8" name="Rechteck 7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mit Hinterlegung und Fließ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093112"/>
            <a:ext cx="9144000" cy="4885067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107" tIns="40554" rIns="81107" bIns="40554" rtlCol="0" anchor="ctr"/>
          <a:lstStyle/>
          <a:p>
            <a:pPr algn="ctr"/>
            <a:endParaRPr lang="de-DE" dirty="0">
              <a:noFill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 baseline="0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Hinterlegung und Fließtext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19820" y="1258734"/>
            <a:ext cx="8186400" cy="4554632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 baseline="0"/>
            </a:lvl1pPr>
            <a:lvl2pPr algn="l">
              <a:buNone/>
              <a:defRPr sz="2100"/>
            </a:lvl2pPr>
            <a:lvl3pPr algn="l">
              <a:buNone/>
              <a:defRPr sz="2100"/>
            </a:lvl3pPr>
            <a:lvl4pPr algn="l">
              <a:buNone/>
              <a:defRPr sz="2100"/>
            </a:lvl4pPr>
            <a:lvl5pPr algn="l">
              <a:buNone/>
              <a:defRPr sz="2100"/>
            </a:lvl5pPr>
          </a:lstStyle>
          <a:p>
            <a:pPr lvl="0"/>
            <a:r>
              <a:rPr lang="de-DE" dirty="0" smtClean="0"/>
              <a:t>Inhaltsbereich einspaltig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mit Hinterlegung und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093112"/>
            <a:ext cx="9144000" cy="4885067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107" tIns="40554" rIns="81107" bIns="40554" rtlCol="0" anchor="ctr"/>
          <a:lstStyle/>
          <a:p>
            <a:pPr algn="ctr"/>
            <a:endParaRPr lang="de-DE" dirty="0">
              <a:noFill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Hinterlegung und Aufzählungsebenen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5" hasCustomPrompt="1"/>
          </p:nvPr>
        </p:nvSpPr>
        <p:spPr>
          <a:xfrm>
            <a:off x="484078" y="1235755"/>
            <a:ext cx="8019513" cy="4602675"/>
          </a:xfrm>
        </p:spPr>
        <p:txBody>
          <a:bodyPr/>
          <a:lstStyle>
            <a:lvl1pPr marL="159660" indent="-159660">
              <a:spcBef>
                <a:spcPts val="443"/>
              </a:spcBef>
              <a:buFont typeface="Arial" pitchFamily="34" charset="0"/>
              <a:buChar char="−"/>
              <a:defRPr sz="1800" baseline="0"/>
            </a:lvl1pPr>
            <a:lvl2pPr marL="319320" indent="-159660">
              <a:spcBef>
                <a:spcPts val="443"/>
              </a:spcBef>
              <a:buFont typeface="Arial" pitchFamily="34" charset="0"/>
              <a:buChar char="•"/>
              <a:defRPr sz="1800"/>
            </a:lvl2pPr>
            <a:lvl3pPr marL="478980" indent="-159660">
              <a:spcBef>
                <a:spcPts val="443"/>
              </a:spcBef>
              <a:buFont typeface="Arial" pitchFamily="34" charset="0"/>
              <a:buChar char="∙"/>
              <a:defRPr sz="1800"/>
            </a:lvl3pPr>
            <a:lvl4pPr>
              <a:buFont typeface="Symbol" pitchFamily="18" charset="2"/>
              <a:buChar char="-"/>
              <a:defRPr/>
            </a:lvl4pPr>
          </a:lstStyle>
          <a:p>
            <a:pPr lvl="0"/>
            <a:r>
              <a:rPr lang="de-DE" dirty="0" smtClean="0"/>
              <a:t>Erste Ebene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5"/>
            <a:r>
              <a:rPr lang="de-DE" dirty="0" smtClean="0"/>
              <a:t>Sechste Ebene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zweispaltig mit Fließ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2 Spalten und Fließtext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19820" y="1258734"/>
            <a:ext cx="3887223" cy="4554632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 baseline="0"/>
            </a:lvl1pPr>
            <a:lvl2pPr algn="l">
              <a:buNone/>
              <a:defRPr sz="2100"/>
            </a:lvl2pPr>
            <a:lvl3pPr algn="l">
              <a:buNone/>
              <a:defRPr sz="2100"/>
            </a:lvl3pPr>
            <a:lvl4pPr algn="l">
              <a:buNone/>
              <a:defRPr sz="2100"/>
            </a:lvl4pPr>
            <a:lvl5pPr algn="l">
              <a:buNone/>
              <a:defRPr sz="2100"/>
            </a:lvl5pPr>
          </a:lstStyle>
          <a:p>
            <a:pPr lvl="0"/>
            <a:r>
              <a:rPr lang="de-DE" dirty="0" smtClean="0"/>
              <a:t>Inhaltsbereich zweispaltig</a:t>
            </a:r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4726574" y="1258735"/>
            <a:ext cx="3887223" cy="4554632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 baseline="0"/>
            </a:lvl1pPr>
            <a:lvl2pPr algn="l">
              <a:buNone/>
              <a:defRPr sz="2100"/>
            </a:lvl2pPr>
            <a:lvl3pPr algn="l">
              <a:buNone/>
              <a:defRPr sz="2100"/>
            </a:lvl3pPr>
            <a:lvl4pPr algn="l">
              <a:buNone/>
              <a:defRPr sz="2100"/>
            </a:lvl4pPr>
            <a:lvl5pPr algn="l">
              <a:buNone/>
              <a:defRPr sz="2100"/>
            </a:lvl5pPr>
          </a:lstStyle>
          <a:p>
            <a:pPr lvl="0"/>
            <a:r>
              <a:rPr lang="de-DE" dirty="0" smtClean="0"/>
              <a:t>Inhaltsbereich zweispaltig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zweispaltig mit Fließtext und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2 Spalten (Fließtext/Aufzählungsebenen)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5" hasCustomPrompt="1"/>
          </p:nvPr>
        </p:nvSpPr>
        <p:spPr>
          <a:xfrm>
            <a:off x="419820" y="1258735"/>
            <a:ext cx="3887223" cy="4554632"/>
          </a:xfrm>
        </p:spPr>
        <p:txBody>
          <a:bodyPr/>
          <a:lstStyle>
            <a:lvl1pPr marL="0" indent="0">
              <a:spcBef>
                <a:spcPts val="443"/>
              </a:spcBef>
              <a:buFont typeface="Arial" pitchFamily="34" charset="0"/>
              <a:buNone/>
              <a:defRPr sz="1800" baseline="0"/>
            </a:lvl1pPr>
            <a:lvl2pPr marL="0" indent="0">
              <a:spcBef>
                <a:spcPts val="443"/>
              </a:spcBef>
              <a:buFont typeface="Arial" pitchFamily="34" charset="0"/>
              <a:buNone/>
              <a:defRPr sz="1800"/>
            </a:lvl2pPr>
            <a:lvl3pPr marL="0" indent="0">
              <a:spcBef>
                <a:spcPts val="443"/>
              </a:spcBef>
              <a:buFont typeface="Arial" pitchFamily="34" charset="0"/>
              <a:buNone/>
              <a:defRPr sz="1800"/>
            </a:lvl3pPr>
            <a:lvl4pPr marL="0" indent="0">
              <a:buFont typeface="Symbol" pitchFamily="18" charset="2"/>
              <a:buNone/>
              <a:defRPr/>
            </a:lvl4pPr>
            <a:lvl5pPr marL="0" indent="0">
              <a:buNone/>
              <a:defRPr/>
            </a:lvl5pPr>
            <a:lvl6pPr marL="0" indent="0">
              <a:buNone/>
              <a:defRPr/>
            </a:lvl6pPr>
          </a:lstStyle>
          <a:p>
            <a:pPr lvl="0"/>
            <a:r>
              <a:rPr lang="de-DE" dirty="0" smtClean="0"/>
              <a:t>Inhaltsbereich zweispaltig mit Fließtext</a:t>
            </a:r>
          </a:p>
        </p:txBody>
      </p:sp>
      <p:sp>
        <p:nvSpPr>
          <p:cNvPr id="9" name="Textplatzhalt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4726862" y="1258735"/>
            <a:ext cx="3887223" cy="4554632"/>
          </a:xfrm>
        </p:spPr>
        <p:txBody>
          <a:bodyPr/>
          <a:lstStyle>
            <a:lvl1pPr marL="159660" indent="-159660">
              <a:spcBef>
                <a:spcPts val="443"/>
              </a:spcBef>
              <a:buFont typeface="Arial" pitchFamily="34" charset="0"/>
              <a:buChar char="−"/>
              <a:defRPr sz="1800" baseline="0"/>
            </a:lvl1pPr>
            <a:lvl2pPr marL="319320" indent="-159660">
              <a:spcBef>
                <a:spcPts val="443"/>
              </a:spcBef>
              <a:buFont typeface="Arial" pitchFamily="34" charset="0"/>
              <a:buChar char="•"/>
              <a:defRPr sz="1800"/>
            </a:lvl2pPr>
            <a:lvl3pPr marL="478980" indent="-159660">
              <a:spcBef>
                <a:spcPts val="443"/>
              </a:spcBef>
              <a:buFont typeface="Arial" pitchFamily="34" charset="0"/>
              <a:buChar char="∙"/>
              <a:defRPr sz="1800"/>
            </a:lvl3pPr>
            <a:lvl4pPr marL="666000" indent="-198000">
              <a:buFont typeface="Symbol" pitchFamily="18" charset="2"/>
              <a:buChar char="-"/>
              <a:defRPr/>
            </a:lvl4pPr>
          </a:lstStyle>
          <a:p>
            <a:pPr lvl="0"/>
            <a:r>
              <a:rPr lang="de-DE" dirty="0" smtClean="0"/>
              <a:t>Erste Ebene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5"/>
            <a:r>
              <a:rPr lang="de-DE" dirty="0" smtClean="0"/>
              <a:t>Sechste Ebene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zweispaltig mit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2 Spalten und Aufzählungsebenen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5" hasCustomPrompt="1"/>
          </p:nvPr>
        </p:nvSpPr>
        <p:spPr>
          <a:xfrm>
            <a:off x="419820" y="1258735"/>
            <a:ext cx="3887223" cy="4554632"/>
          </a:xfrm>
        </p:spPr>
        <p:txBody>
          <a:bodyPr/>
          <a:lstStyle>
            <a:lvl1pPr marL="159660" indent="-159660">
              <a:spcBef>
                <a:spcPts val="443"/>
              </a:spcBef>
              <a:buFont typeface="Arial" pitchFamily="34" charset="0"/>
              <a:buChar char="−"/>
              <a:defRPr sz="1800" baseline="0"/>
            </a:lvl1pPr>
            <a:lvl2pPr marL="319320" indent="-159660">
              <a:spcBef>
                <a:spcPts val="443"/>
              </a:spcBef>
              <a:buFont typeface="Arial" pitchFamily="34" charset="0"/>
              <a:buChar char="•"/>
              <a:defRPr sz="1800"/>
            </a:lvl2pPr>
            <a:lvl3pPr marL="478980" indent="-159660">
              <a:spcBef>
                <a:spcPts val="443"/>
              </a:spcBef>
              <a:buFont typeface="Arial" pitchFamily="34" charset="0"/>
              <a:buChar char="∙"/>
              <a:defRPr sz="1800"/>
            </a:lvl3pPr>
            <a:lvl4pPr>
              <a:buFont typeface="Symbol" pitchFamily="18" charset="2"/>
              <a:buChar char="-"/>
              <a:defRPr/>
            </a:lvl4pPr>
          </a:lstStyle>
          <a:p>
            <a:pPr lvl="0"/>
            <a:r>
              <a:rPr lang="de-DE" dirty="0" smtClean="0"/>
              <a:t>Erste Ebene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5"/>
            <a:r>
              <a:rPr lang="de-DE" dirty="0" smtClean="0"/>
              <a:t>Sechste Ebene</a:t>
            </a:r>
          </a:p>
        </p:txBody>
      </p:sp>
      <p:sp>
        <p:nvSpPr>
          <p:cNvPr id="9" name="Textplatzhalt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4726862" y="1258735"/>
            <a:ext cx="3887223" cy="4554632"/>
          </a:xfrm>
        </p:spPr>
        <p:txBody>
          <a:bodyPr/>
          <a:lstStyle>
            <a:lvl1pPr marL="159660" indent="-159660">
              <a:spcBef>
                <a:spcPts val="443"/>
              </a:spcBef>
              <a:buFont typeface="Arial" pitchFamily="34" charset="0"/>
              <a:buChar char="−"/>
              <a:defRPr sz="1800" baseline="0"/>
            </a:lvl1pPr>
            <a:lvl2pPr marL="319320" indent="-159660">
              <a:spcBef>
                <a:spcPts val="443"/>
              </a:spcBef>
              <a:buFont typeface="Arial" pitchFamily="34" charset="0"/>
              <a:buChar char="•"/>
              <a:defRPr sz="1800"/>
            </a:lvl2pPr>
            <a:lvl3pPr marL="478980" indent="-159660">
              <a:spcBef>
                <a:spcPts val="443"/>
              </a:spcBef>
              <a:buFont typeface="Arial" pitchFamily="34" charset="0"/>
              <a:buChar char="∙"/>
              <a:defRPr sz="1800"/>
            </a:lvl3pPr>
            <a:lvl4pPr marL="666000" indent="-198000">
              <a:buFont typeface="Symbol" pitchFamily="18" charset="2"/>
              <a:buChar char="-"/>
              <a:defRPr/>
            </a:lvl4pPr>
          </a:lstStyle>
          <a:p>
            <a:pPr lvl="0"/>
            <a:r>
              <a:rPr lang="de-DE" dirty="0" smtClean="0"/>
              <a:t>Erste Ebene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5"/>
            <a:r>
              <a:rPr lang="de-DE" dirty="0" smtClean="0"/>
              <a:t>Sechste Ebene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 mit Fließtext und Bild/Grafik,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8464" y="257389"/>
            <a:ext cx="8111595" cy="652582"/>
          </a:xfrm>
        </p:spPr>
        <p:txBody>
          <a:bodyPr>
            <a:noAutofit/>
          </a:bodyPr>
          <a:lstStyle>
            <a:lvl1pPr algn="l">
              <a:lnSpc>
                <a:spcPts val="2040"/>
              </a:lnSpc>
              <a:defRPr sz="2000" b="1"/>
            </a:lvl1pPr>
          </a:lstStyle>
          <a:p>
            <a:r>
              <a:rPr lang="de-DE" dirty="0" smtClean="0"/>
              <a:t>Präsentationsvorlage</a:t>
            </a:r>
            <a:br>
              <a:rPr lang="de-DE" dirty="0" smtClean="0"/>
            </a:br>
            <a:r>
              <a:rPr lang="de-DE" dirty="0" smtClean="0"/>
              <a:t>Inhaltsfolie mit 2 Spalten (Fließtext und Bild/Grafik)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419820" y="298121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452926" y="6085245"/>
            <a:ext cx="62196" cy="496869"/>
          </a:xfrm>
          <a:prstGeom prst="rect">
            <a:avLst/>
          </a:prstGeom>
          <a:solidFill>
            <a:srgbClr val="0062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de-DE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19820" y="1258734"/>
            <a:ext cx="3887223" cy="4554632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 baseline="0"/>
            </a:lvl1pPr>
            <a:lvl2pPr algn="l">
              <a:buNone/>
              <a:defRPr sz="2100"/>
            </a:lvl2pPr>
            <a:lvl3pPr algn="l">
              <a:buNone/>
              <a:defRPr sz="2100"/>
            </a:lvl3pPr>
            <a:lvl4pPr algn="l">
              <a:buNone/>
              <a:defRPr sz="2100"/>
            </a:lvl4pPr>
            <a:lvl5pPr algn="l">
              <a:buNone/>
              <a:defRPr sz="2100"/>
            </a:lvl5pPr>
          </a:lstStyle>
          <a:p>
            <a:pPr lvl="0"/>
            <a:r>
              <a:rPr lang="de-DE" dirty="0" smtClean="0"/>
              <a:t>Inhaltsbereich zweispaltig</a:t>
            </a:r>
          </a:p>
        </p:txBody>
      </p:sp>
      <p:sp>
        <p:nvSpPr>
          <p:cNvPr id="16" name="Inhaltsplatzhalter 15"/>
          <p:cNvSpPr>
            <a:spLocks noGrp="1"/>
          </p:cNvSpPr>
          <p:nvPr>
            <p:ph sz="quarter" idx="16" hasCustomPrompt="1"/>
          </p:nvPr>
        </p:nvSpPr>
        <p:spPr>
          <a:xfrm>
            <a:off x="4726862" y="1258735"/>
            <a:ext cx="3887223" cy="4554632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de-DE" dirty="0" smtClean="0"/>
              <a:t>Bild/Grafik o. ä. durch Klicken hinzufügen</a:t>
            </a:r>
            <a:endParaRPr lang="de-DE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88235" y="241809"/>
            <a:ext cx="8110301" cy="652555"/>
          </a:xfrm>
          <a:prstGeom prst="rect">
            <a:avLst/>
          </a:prstGeom>
        </p:spPr>
        <p:txBody>
          <a:bodyPr vert="horz" lIns="91424" tIns="45712" rIns="91424" bIns="45712" rtlCol="0" anchor="t">
            <a:normAutofit/>
          </a:bodyPr>
          <a:lstStyle/>
          <a:p>
            <a:r>
              <a:rPr lang="de-DE" dirty="0" smtClean="0"/>
              <a:t>Titel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19820" y="1258735"/>
            <a:ext cx="8188046" cy="4554632"/>
          </a:xfrm>
          <a:prstGeom prst="rect">
            <a:avLst/>
          </a:prstGeom>
        </p:spPr>
        <p:txBody>
          <a:bodyPr vert="horz" lIns="91424" tIns="45712" rIns="91424" bIns="45712" rtlCol="0">
            <a:normAutofit/>
          </a:bodyPr>
          <a:lstStyle/>
          <a:p>
            <a:pPr lvl="0"/>
            <a:r>
              <a:rPr lang="de-DE" dirty="0" smtClean="0"/>
              <a:t>Erste Ebene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  <a:p>
            <a:pPr lvl="5"/>
            <a:r>
              <a:rPr lang="de-DE" dirty="0" smtClean="0"/>
              <a:t>Sechste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66467" y="6253200"/>
            <a:ext cx="2114649" cy="162000"/>
          </a:xfrm>
          <a:prstGeom prst="rect">
            <a:avLst/>
          </a:prstGeom>
        </p:spPr>
        <p:txBody>
          <a:bodyPr vert="horz" lIns="81107" tIns="40554" rIns="81107" bIns="40554" rtlCol="0" anchor="ctr"/>
          <a:lstStyle>
            <a:lvl1pPr algn="l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66467" y="6069600"/>
            <a:ext cx="8119630" cy="162000"/>
          </a:xfrm>
          <a:prstGeom prst="rect">
            <a:avLst/>
          </a:prstGeom>
        </p:spPr>
        <p:txBody>
          <a:bodyPr vert="horz" lIns="81107" tIns="40554" rIns="81107" bIns="40554" rtlCol="0" anchor="ctr"/>
          <a:lstStyle>
            <a:lvl1pPr algn="l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SDMX Global Conference, Bangkok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66467" y="6433200"/>
            <a:ext cx="2114649" cy="162000"/>
          </a:xfrm>
          <a:prstGeom prst="rect">
            <a:avLst/>
          </a:prstGeom>
        </p:spPr>
        <p:txBody>
          <a:bodyPr vert="horz" lIns="81107" tIns="40554" rIns="81107" bIns="40554" rtlCol="0" anchor="ctr"/>
          <a:lstStyle>
            <a:lvl1pPr algn="l">
              <a:lnSpc>
                <a:spcPct val="100000"/>
              </a:lnSpc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Seite </a:t>
            </a:r>
            <a:fld id="{795659D1-D435-4DC4-B545-657E7139435F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69" r:id="rId2"/>
    <p:sldLayoutId id="2147483668" r:id="rId3"/>
    <p:sldLayoutId id="2147483667" r:id="rId4"/>
    <p:sldLayoutId id="2147483670" r:id="rId5"/>
    <p:sldLayoutId id="2147483663" r:id="rId6"/>
    <p:sldLayoutId id="2147483706" r:id="rId7"/>
    <p:sldLayoutId id="2147483671" r:id="rId8"/>
    <p:sldLayoutId id="2147483664" r:id="rId9"/>
    <p:sldLayoutId id="2147483672" r:id="rId10"/>
    <p:sldLayoutId id="2147483665" r:id="rId11"/>
    <p:sldLayoutId id="2147483673" r:id="rId12"/>
    <p:sldLayoutId id="2147483704" r:id="rId13"/>
    <p:sldLayoutId id="2147483666" r:id="rId14"/>
    <p:sldLayoutId id="2147483703" r:id="rId15"/>
    <p:sldLayoutId id="2147483707" r:id="rId16"/>
  </p:sldLayoutIdLst>
  <p:hf hdr="0"/>
  <p:txStyles>
    <p:titleStyle>
      <a:lvl1pPr algn="l" defTabSz="914242" rtl="0" eaLnBrk="1" latinLnBrk="0" hangingPunct="1">
        <a:spcBef>
          <a:spcPct val="0"/>
        </a:spcBef>
        <a:buNone/>
        <a:defRPr sz="2500" b="1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59660" indent="-159660" algn="l" defTabSz="914242" rtl="0" eaLnBrk="1" latinLnBrk="0" hangingPunct="1">
        <a:spcBef>
          <a:spcPts val="443"/>
        </a:spcBef>
        <a:buFont typeface="Arial" pitchFamily="34" charset="0"/>
        <a:buChar char="−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19320" indent="-159660" algn="l" defTabSz="914242" rtl="0" eaLnBrk="1" latinLnBrk="0" hangingPunct="1">
        <a:spcBef>
          <a:spcPts val="443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78980" indent="-159660" algn="l" defTabSz="914242" rtl="0" eaLnBrk="1" latinLnBrk="0" hangingPunct="1">
        <a:spcBef>
          <a:spcPts val="443"/>
        </a:spcBef>
        <a:buFont typeface="Arial" pitchFamily="34" charset="0"/>
        <a:buChar char="∙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666000" indent="-198000" algn="l" defTabSz="914242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46000" indent="-158400" algn="l" defTabSz="91424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008000" indent="-158400" algn="l" defTabSz="914242" rtl="0" eaLnBrk="1" latinLnBrk="0" hangingPunct="1">
        <a:spcBef>
          <a:spcPct val="20000"/>
        </a:spcBef>
        <a:buFont typeface="Arial" pitchFamily="34" charset="0"/>
        <a:buChar char="∙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84" indent="-228560" algn="l" defTabSz="9142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05" indent="-228560" algn="l" defTabSz="9142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26" indent="-228560" algn="l" defTabSz="9142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2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1" algn="l" defTabSz="9142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2" algn="l" defTabSz="9142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62" algn="l" defTabSz="9142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82" algn="l" defTabSz="9142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03" algn="l" defTabSz="9142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24" algn="l" defTabSz="9142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45" algn="l" defTabSz="9142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2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dmxsource.org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destatis.de/EN/FactsFigures/Indicators/ShortTermIndicators/IMF/NSDP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Creating</a:t>
            </a:r>
            <a:r>
              <a:rPr lang="de-DE" dirty="0" smtClean="0"/>
              <a:t> SDMX </a:t>
            </a:r>
            <a:r>
              <a:rPr lang="de-DE" dirty="0" err="1" smtClean="0"/>
              <a:t>files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SDDS Plus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SDMX Global Conference, Bangkok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28.-30. </a:t>
            </a:r>
            <a:r>
              <a:rPr lang="de-DE" dirty="0" smtClean="0"/>
              <a:t>September </a:t>
            </a:r>
            <a:r>
              <a:rPr lang="de-DE" dirty="0" smtClean="0"/>
              <a:t>2015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741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SDMX </a:t>
            </a:r>
            <a:r>
              <a:rPr lang="de-DE" dirty="0" err="1" smtClean="0"/>
              <a:t>processing</a:t>
            </a:r>
            <a:r>
              <a:rPr lang="de-DE" dirty="0" smtClean="0"/>
              <a:t> </a:t>
            </a:r>
            <a:r>
              <a:rPr lang="de-DE" dirty="0" err="1" smtClean="0"/>
              <a:t>at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Bundesbank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err="1" smtClean="0"/>
              <a:t>currently</a:t>
            </a:r>
            <a:r>
              <a:rPr lang="de-DE" dirty="0" smtClean="0"/>
              <a:t> </a:t>
            </a:r>
            <a:r>
              <a:rPr lang="de-DE" dirty="0" err="1" smtClean="0"/>
              <a:t>no</a:t>
            </a:r>
            <a:r>
              <a:rPr lang="de-DE" dirty="0" smtClean="0"/>
              <a:t>(t </a:t>
            </a:r>
            <a:r>
              <a:rPr lang="de-DE" dirty="0" err="1" smtClean="0"/>
              <a:t>much</a:t>
            </a:r>
            <a:r>
              <a:rPr lang="de-DE" dirty="0" smtClean="0"/>
              <a:t>)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exchange</a:t>
            </a:r>
            <a:r>
              <a:rPr lang="de-DE" dirty="0" smtClean="0"/>
              <a:t> in SDMX (i.e</a:t>
            </a:r>
            <a:r>
              <a:rPr lang="de-DE" dirty="0"/>
              <a:t>. </a:t>
            </a:r>
            <a:r>
              <a:rPr lang="de-DE" dirty="0" err="1"/>
              <a:t>processing</a:t>
            </a:r>
            <a:r>
              <a:rPr lang="de-DE" dirty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SDMX </a:t>
            </a:r>
            <a:r>
              <a:rPr lang="de-DE" dirty="0" err="1"/>
              <a:t>files</a:t>
            </a:r>
            <a:r>
              <a:rPr lang="de-DE" dirty="0" smtClean="0"/>
              <a:t>)</a:t>
            </a:r>
          </a:p>
          <a:p>
            <a:endParaRPr lang="de-DE" dirty="0" smtClean="0"/>
          </a:p>
          <a:p>
            <a:r>
              <a:rPr lang="de-DE" dirty="0" smtClean="0"/>
              <a:t>SDDS Plus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real </a:t>
            </a:r>
            <a:r>
              <a:rPr lang="de-DE" dirty="0" err="1" smtClean="0"/>
              <a:t>case</a:t>
            </a:r>
            <a:r>
              <a:rPr lang="de-DE" dirty="0" smtClean="0"/>
              <a:t> </a:t>
            </a:r>
            <a:r>
              <a:rPr lang="de-DE" dirty="0" err="1" smtClean="0"/>
              <a:t>where</a:t>
            </a:r>
            <a:r>
              <a:rPr lang="de-DE" dirty="0" smtClean="0"/>
              <a:t> SDMX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used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standard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exchange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other</a:t>
            </a:r>
            <a:r>
              <a:rPr lang="de-DE" dirty="0" smtClean="0"/>
              <a:t> </a:t>
            </a:r>
            <a:r>
              <a:rPr lang="de-DE" dirty="0" err="1" smtClean="0"/>
              <a:t>organisations</a:t>
            </a:r>
            <a:r>
              <a:rPr lang="de-DE" dirty="0" smtClean="0"/>
              <a:t> (ECB, BIS)</a:t>
            </a:r>
          </a:p>
          <a:p>
            <a:pPr lvl="1"/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used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produce</a:t>
            </a:r>
            <a:r>
              <a:rPr lang="de-DE" dirty="0" smtClean="0"/>
              <a:t> SDMX</a:t>
            </a:r>
          </a:p>
          <a:p>
            <a:pPr lvl="1"/>
            <a:r>
              <a:rPr lang="de-DE" dirty="0" err="1" smtClean="0"/>
              <a:t>cannot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used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automatic</a:t>
            </a:r>
            <a:r>
              <a:rPr lang="de-DE" dirty="0" smtClean="0"/>
              <a:t> </a:t>
            </a:r>
            <a:r>
              <a:rPr lang="de-DE" dirty="0" err="1" smtClean="0"/>
              <a:t>delivery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SDMX </a:t>
            </a:r>
            <a:r>
              <a:rPr lang="de-DE" dirty="0" err="1" smtClean="0"/>
              <a:t>files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IMF </a:t>
            </a:r>
            <a:r>
              <a:rPr lang="de-DE" dirty="0" err="1" smtClean="0"/>
              <a:t>or</a:t>
            </a:r>
            <a:r>
              <a:rPr lang="de-DE" dirty="0" smtClean="0"/>
              <a:t> Federal Statistical Office (</a:t>
            </a:r>
            <a:r>
              <a:rPr lang="de-DE" dirty="0" err="1" smtClean="0"/>
              <a:t>Destatis</a:t>
            </a:r>
            <a:r>
              <a:rPr lang="de-DE" dirty="0"/>
              <a:t>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dirty="0"/>
              <a:t>SDMX Global Conference, Bangkok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 smtClean="0"/>
              <a:t>Page </a:t>
            </a:r>
            <a:fld id="{795659D1-D435-4DC4-B545-657E7139435F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657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Standard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exchange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VB .Net </a:t>
            </a:r>
            <a:r>
              <a:rPr lang="de-DE" dirty="0" err="1" smtClean="0"/>
              <a:t>programme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initiate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monitor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transmissions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suitable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creating</a:t>
            </a:r>
            <a:r>
              <a:rPr lang="de-DE" dirty="0" smtClean="0"/>
              <a:t> SDMX </a:t>
            </a:r>
            <a:r>
              <a:rPr lang="de-DE" dirty="0" err="1" smtClean="0"/>
              <a:t>files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basically</a:t>
            </a:r>
            <a:r>
              <a:rPr lang="de-DE" dirty="0" smtClean="0"/>
              <a:t> 4 </a:t>
            </a:r>
            <a:r>
              <a:rPr lang="de-DE" dirty="0" err="1" smtClean="0"/>
              <a:t>steps</a:t>
            </a:r>
            <a:r>
              <a:rPr lang="de-DE" dirty="0" smtClean="0"/>
              <a:t> </a:t>
            </a:r>
            <a:r>
              <a:rPr lang="de-DE" dirty="0" err="1" smtClean="0"/>
              <a:t>needed</a:t>
            </a:r>
            <a:r>
              <a:rPr lang="de-DE" dirty="0" smtClean="0"/>
              <a:t>:</a:t>
            </a:r>
          </a:p>
          <a:p>
            <a:pPr marL="662220" lvl="2" indent="-342900">
              <a:buFont typeface="+mj-lt"/>
              <a:buAutoNum type="arabicPeriod"/>
            </a:pPr>
            <a:r>
              <a:rPr lang="de-DE" dirty="0" err="1" smtClean="0"/>
              <a:t>mapping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internal</a:t>
            </a:r>
            <a:r>
              <a:rPr lang="de-DE" dirty="0" smtClean="0"/>
              <a:t> time </a:t>
            </a:r>
            <a:r>
              <a:rPr lang="de-DE" dirty="0" err="1" smtClean="0"/>
              <a:t>series</a:t>
            </a:r>
            <a:r>
              <a:rPr lang="de-DE" dirty="0" smtClean="0"/>
              <a:t> </a:t>
            </a:r>
            <a:r>
              <a:rPr lang="de-DE" dirty="0" err="1" smtClean="0"/>
              <a:t>keys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external</a:t>
            </a:r>
            <a:r>
              <a:rPr lang="de-DE" dirty="0" smtClean="0"/>
              <a:t> time </a:t>
            </a:r>
            <a:r>
              <a:rPr lang="de-DE" dirty="0" err="1" smtClean="0"/>
              <a:t>series</a:t>
            </a:r>
            <a:r>
              <a:rPr lang="de-DE" dirty="0" smtClean="0"/>
              <a:t> </a:t>
            </a:r>
            <a:r>
              <a:rPr lang="de-DE" dirty="0" err="1" smtClean="0"/>
              <a:t>keys</a:t>
            </a:r>
            <a:endParaRPr lang="de-DE" dirty="0" smtClean="0"/>
          </a:p>
          <a:p>
            <a:pPr marL="662220" lvl="2" indent="-342900">
              <a:buFont typeface="+mj-lt"/>
              <a:buAutoNum type="arabicPeriod"/>
            </a:pPr>
            <a:r>
              <a:rPr lang="de-DE" dirty="0" err="1" smtClean="0"/>
              <a:t>creating</a:t>
            </a:r>
            <a:r>
              <a:rPr lang="de-DE" dirty="0" smtClean="0"/>
              <a:t> an </a:t>
            </a:r>
            <a:r>
              <a:rPr lang="de-DE" dirty="0"/>
              <a:t>”</a:t>
            </a:r>
            <a:r>
              <a:rPr lang="de-DE" dirty="0" err="1" smtClean="0"/>
              <a:t>order</a:t>
            </a:r>
            <a:r>
              <a:rPr lang="de-DE" dirty="0" smtClean="0"/>
              <a:t>“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transmission</a:t>
            </a:r>
            <a:endParaRPr lang="de-DE" dirty="0" smtClean="0"/>
          </a:p>
          <a:p>
            <a:pPr marL="662220" lvl="2" indent="-342900">
              <a:buFont typeface="+mj-lt"/>
              <a:buAutoNum type="arabicPeriod"/>
            </a:pPr>
            <a:r>
              <a:rPr lang="de-DE" dirty="0" err="1" smtClean="0"/>
              <a:t>launch</a:t>
            </a:r>
            <a:r>
              <a:rPr lang="de-DE" dirty="0" smtClean="0"/>
              <a:t> </a:t>
            </a:r>
            <a:r>
              <a:rPr lang="de-DE" dirty="0" err="1" smtClean="0"/>
              <a:t>order</a:t>
            </a:r>
            <a:endParaRPr lang="de-DE" dirty="0" smtClean="0"/>
          </a:p>
          <a:p>
            <a:pPr marL="662220" lvl="2" indent="-342900">
              <a:buFont typeface="+mj-lt"/>
              <a:buAutoNum type="arabicPeriod"/>
            </a:pPr>
            <a:r>
              <a:rPr lang="de-DE" dirty="0" err="1" smtClean="0"/>
              <a:t>distribution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 smtClean="0"/>
              <a:t>Page </a:t>
            </a:r>
            <a:fld id="{795659D1-D435-4DC4-B545-657E7139435F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102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Step</a:t>
            </a:r>
            <a:r>
              <a:rPr lang="de-DE" dirty="0"/>
              <a:t> 1: </a:t>
            </a:r>
            <a:r>
              <a:rPr lang="de-DE" dirty="0" smtClean="0"/>
              <a:t>Mapping </a:t>
            </a:r>
            <a:r>
              <a:rPr lang="de-DE" dirty="0" err="1"/>
              <a:t>internal</a:t>
            </a:r>
            <a:r>
              <a:rPr lang="de-DE" dirty="0"/>
              <a:t> </a:t>
            </a:r>
            <a:r>
              <a:rPr lang="de-DE" dirty="0" err="1" smtClean="0"/>
              <a:t>key</a:t>
            </a:r>
            <a:r>
              <a:rPr lang="de-DE" dirty="0" smtClean="0"/>
              <a:t> </a:t>
            </a:r>
            <a:r>
              <a:rPr lang="de-DE" dirty="0"/>
              <a:t>=&gt; </a:t>
            </a:r>
            <a:r>
              <a:rPr lang="de-DE" dirty="0" err="1"/>
              <a:t>external</a:t>
            </a:r>
            <a:r>
              <a:rPr lang="de-DE" dirty="0"/>
              <a:t> </a:t>
            </a:r>
            <a:r>
              <a:rPr lang="de-DE" dirty="0" err="1" smtClean="0"/>
              <a:t>key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  <p:pic>
        <p:nvPicPr>
          <p:cNvPr id="7" name="Grafik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47" y="995362"/>
            <a:ext cx="8204307" cy="4867277"/>
          </a:xfrm>
          <a:prstGeom prst="rect">
            <a:avLst/>
          </a:prstGeom>
        </p:spPr>
      </p:pic>
      <p:sp>
        <p:nvSpPr>
          <p:cNvPr id="8" name="Foliennummernplatzhalt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 smtClean="0"/>
              <a:t>Page </a:t>
            </a:r>
            <a:fld id="{795659D1-D435-4DC4-B545-657E7139435F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2824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Step</a:t>
            </a:r>
            <a:r>
              <a:rPr lang="de-DE" dirty="0" smtClean="0"/>
              <a:t> 2: </a:t>
            </a:r>
            <a:r>
              <a:rPr lang="de-DE" dirty="0" err="1" smtClean="0"/>
              <a:t>Creating</a:t>
            </a:r>
            <a:r>
              <a:rPr lang="de-DE" dirty="0" smtClean="0"/>
              <a:t> an ”</a:t>
            </a:r>
            <a:r>
              <a:rPr lang="de-DE" dirty="0" err="1" smtClean="0"/>
              <a:t>order</a:t>
            </a:r>
            <a:r>
              <a:rPr lang="de-DE" dirty="0" smtClean="0"/>
              <a:t>“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mapping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r>
              <a:rPr lang="de-DE" dirty="0" smtClean="0"/>
              <a:t> + additional </a:t>
            </a:r>
            <a:br>
              <a:rPr lang="de-DE" dirty="0" smtClean="0"/>
            </a:br>
            <a:r>
              <a:rPr lang="de-DE" dirty="0" err="1" smtClean="0"/>
              <a:t>information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recipient</a:t>
            </a:r>
            <a:endParaRPr lang="de-DE" dirty="0" smtClean="0"/>
          </a:p>
          <a:p>
            <a:pPr lvl="1"/>
            <a:r>
              <a:rPr lang="de-DE" dirty="0" err="1" smtClean="0"/>
              <a:t>maintenance</a:t>
            </a:r>
            <a:r>
              <a:rPr lang="de-DE" dirty="0" smtClean="0"/>
              <a:t> </a:t>
            </a:r>
            <a:r>
              <a:rPr lang="de-DE" dirty="0" err="1" smtClean="0"/>
              <a:t>agency</a:t>
            </a:r>
            <a:endParaRPr lang="de-DE" dirty="0" smtClean="0"/>
          </a:p>
          <a:p>
            <a:pPr lvl="1"/>
            <a:r>
              <a:rPr lang="de-DE" dirty="0" err="1" smtClean="0"/>
              <a:t>output</a:t>
            </a:r>
            <a:r>
              <a:rPr lang="de-DE" dirty="0" smtClean="0"/>
              <a:t> </a:t>
            </a:r>
            <a:r>
              <a:rPr lang="de-DE" dirty="0" err="1" smtClean="0"/>
              <a:t>format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only</a:t>
            </a:r>
            <a:r>
              <a:rPr lang="de-DE" dirty="0" smtClean="0"/>
              <a:t> </a:t>
            </a:r>
            <a:r>
              <a:rPr lang="de-DE" dirty="0" err="1" smtClean="0"/>
              <a:t>needs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done</a:t>
            </a:r>
            <a:r>
              <a:rPr lang="de-DE" dirty="0" smtClean="0"/>
              <a:t> </a:t>
            </a:r>
            <a:r>
              <a:rPr lang="de-DE" dirty="0" err="1" smtClean="0"/>
              <a:t>once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  <p:pic>
        <p:nvPicPr>
          <p:cNvPr id="1026" name="Picture 2" descr="C:\Users\s4504nr\AppData\Local\Temp\notesB834D2\~728958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993" y="1161734"/>
            <a:ext cx="4877481" cy="453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 smtClean="0"/>
              <a:t>Page </a:t>
            </a:r>
            <a:fld id="{795659D1-D435-4DC4-B545-657E7139435F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8628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Step</a:t>
            </a:r>
            <a:r>
              <a:rPr lang="de-DE" dirty="0"/>
              <a:t> 3: </a:t>
            </a:r>
            <a:r>
              <a:rPr lang="de-DE" dirty="0" smtClean="0"/>
              <a:t>Launch </a:t>
            </a:r>
            <a:r>
              <a:rPr lang="de-DE" dirty="0" err="1"/>
              <a:t>order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484078" y="1218821"/>
            <a:ext cx="8019513" cy="4602675"/>
          </a:xfrm>
        </p:spPr>
        <p:txBody>
          <a:bodyPr/>
          <a:lstStyle/>
          <a:p>
            <a:pPr>
              <a:buFontTx/>
              <a:buChar char="-"/>
            </a:pPr>
            <a:r>
              <a:rPr lang="de-DE" dirty="0" err="1" smtClean="0"/>
              <a:t>read</a:t>
            </a:r>
            <a:r>
              <a:rPr lang="de-DE" dirty="0" smtClean="0"/>
              <a:t> time </a:t>
            </a:r>
            <a:r>
              <a:rPr lang="de-DE" dirty="0" err="1" smtClean="0"/>
              <a:t>series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base</a:t>
            </a:r>
            <a:endParaRPr lang="de-DE" dirty="0" smtClean="0"/>
          </a:p>
          <a:p>
            <a:pPr>
              <a:buFontTx/>
              <a:buChar char="-"/>
            </a:pPr>
            <a:r>
              <a:rPr lang="de-DE" dirty="0" err="1" smtClean="0"/>
              <a:t>transform</a:t>
            </a:r>
            <a:r>
              <a:rPr lang="de-DE" dirty="0" smtClean="0"/>
              <a:t> time </a:t>
            </a:r>
            <a:r>
              <a:rPr lang="de-DE" dirty="0" err="1" smtClean="0"/>
              <a:t>series</a:t>
            </a:r>
            <a:r>
              <a:rPr lang="de-DE" dirty="0" smtClean="0"/>
              <a:t> </a:t>
            </a:r>
            <a:r>
              <a:rPr lang="de-DE" dirty="0" err="1" smtClean="0"/>
              <a:t>keys</a:t>
            </a:r>
            <a:r>
              <a:rPr lang="de-DE" dirty="0" smtClean="0"/>
              <a:t> </a:t>
            </a:r>
            <a:r>
              <a:rPr lang="de-DE" dirty="0" err="1" smtClean="0"/>
              <a:t>as</a:t>
            </a:r>
            <a:r>
              <a:rPr lang="de-DE" dirty="0" smtClean="0"/>
              <a:t> </a:t>
            </a:r>
            <a:r>
              <a:rPr lang="de-DE" dirty="0" err="1" smtClean="0"/>
              <a:t>defined</a:t>
            </a:r>
            <a:r>
              <a:rPr lang="de-DE" dirty="0" smtClean="0"/>
              <a:t> in </a:t>
            </a:r>
            <a:r>
              <a:rPr lang="de-DE" dirty="0" err="1" smtClean="0"/>
              <a:t>mapping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endParaRPr lang="de-DE" dirty="0" smtClean="0"/>
          </a:p>
          <a:p>
            <a:pPr>
              <a:buFontTx/>
              <a:buChar char="-"/>
            </a:pPr>
            <a:r>
              <a:rPr lang="de-DE" dirty="0" err="1" smtClean="0"/>
              <a:t>write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r>
              <a:rPr lang="de-DE" dirty="0" smtClean="0"/>
              <a:t> (</a:t>
            </a:r>
            <a:r>
              <a:rPr lang="de-DE" dirty="0" err="1" smtClean="0"/>
              <a:t>currently</a:t>
            </a:r>
            <a:r>
              <a:rPr lang="de-DE" dirty="0" smtClean="0"/>
              <a:t> in Gesmes/TS </a:t>
            </a:r>
            <a:r>
              <a:rPr lang="de-DE" dirty="0" err="1" smtClean="0"/>
              <a:t>format</a:t>
            </a:r>
            <a:r>
              <a:rPr lang="de-DE" dirty="0" smtClean="0"/>
              <a:t>)</a:t>
            </a:r>
          </a:p>
          <a:p>
            <a:pPr>
              <a:buFontTx/>
              <a:buChar char="-"/>
            </a:pPr>
            <a:r>
              <a:rPr lang="de-DE" dirty="0"/>
              <a:t>c</a:t>
            </a:r>
            <a:r>
              <a:rPr lang="de-DE" dirty="0" smtClean="0"/>
              <a:t>heck </a:t>
            </a:r>
            <a:r>
              <a:rPr lang="de-DE" dirty="0" err="1" smtClean="0"/>
              <a:t>output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endParaRPr lang="de-DE" dirty="0" smtClean="0"/>
          </a:p>
          <a:p>
            <a:pPr>
              <a:buFontTx/>
              <a:buChar char="-"/>
            </a:pPr>
            <a:r>
              <a:rPr lang="de-DE" dirty="0" err="1" smtClean="0"/>
              <a:t>translate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r>
              <a:rPr lang="de-DE" dirty="0" smtClean="0"/>
              <a:t> in </a:t>
            </a:r>
            <a:r>
              <a:rPr lang="de-DE" dirty="0" err="1" smtClean="0"/>
              <a:t>new</a:t>
            </a:r>
            <a:r>
              <a:rPr lang="de-DE" dirty="0" smtClean="0"/>
              <a:t> </a:t>
            </a:r>
            <a:r>
              <a:rPr lang="de-DE" dirty="0" err="1" smtClean="0"/>
              <a:t>format</a:t>
            </a:r>
            <a:r>
              <a:rPr lang="de-DE" dirty="0" smtClean="0"/>
              <a:t> (SDMX 2.x)</a:t>
            </a:r>
          </a:p>
          <a:p>
            <a:pPr lvl="1"/>
            <a:r>
              <a:rPr lang="de-DE" dirty="0" smtClean="0"/>
              <a:t>ECB Java </a:t>
            </a:r>
            <a:r>
              <a:rPr lang="de-DE" dirty="0" err="1" smtClean="0"/>
              <a:t>suite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b="1" dirty="0" smtClean="0"/>
              <a:t>Problem</a:t>
            </a:r>
            <a:r>
              <a:rPr lang="de-DE" dirty="0" smtClean="0"/>
              <a:t>: </a:t>
            </a:r>
          </a:p>
          <a:p>
            <a:pPr lvl="2"/>
            <a:r>
              <a:rPr lang="de-DE" dirty="0" err="1" smtClean="0"/>
              <a:t>metadata</a:t>
            </a:r>
            <a:r>
              <a:rPr lang="de-DE" dirty="0" smtClean="0"/>
              <a:t> </a:t>
            </a:r>
            <a:r>
              <a:rPr lang="de-DE" dirty="0" err="1" smtClean="0"/>
              <a:t>file</a:t>
            </a:r>
            <a:r>
              <a:rPr lang="de-DE" dirty="0" smtClean="0"/>
              <a:t>(s)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validation</a:t>
            </a:r>
            <a:r>
              <a:rPr lang="de-DE" dirty="0" smtClean="0"/>
              <a:t> must </a:t>
            </a:r>
            <a:r>
              <a:rPr lang="de-DE" dirty="0" err="1" smtClean="0"/>
              <a:t>be</a:t>
            </a:r>
            <a:r>
              <a:rPr lang="de-DE" dirty="0" smtClean="0"/>
              <a:t> in Gesmes/TS </a:t>
            </a:r>
            <a:r>
              <a:rPr lang="de-DE" dirty="0" err="1" smtClean="0"/>
              <a:t>format</a:t>
            </a:r>
            <a:endParaRPr lang="de-DE" dirty="0" smtClean="0"/>
          </a:p>
          <a:p>
            <a:pPr lvl="1"/>
            <a:r>
              <a:rPr lang="de-DE" dirty="0" smtClean="0"/>
              <a:t>SDMX Source / Framework</a:t>
            </a:r>
            <a:br>
              <a:rPr lang="de-DE" dirty="0" smtClean="0"/>
            </a:br>
            <a:r>
              <a:rPr lang="de-DE" sz="1600" dirty="0" smtClean="0">
                <a:hlinkClick r:id="rId2"/>
              </a:rPr>
              <a:t>http://www.sdmxsource.org/</a:t>
            </a:r>
            <a:endParaRPr lang="de-DE" sz="1600" dirty="0" smtClean="0"/>
          </a:p>
          <a:p>
            <a:pPr lvl="1"/>
            <a:endParaRPr lang="de-DE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dirty="0" smtClean="0"/>
              <a:t>Page </a:t>
            </a:r>
            <a:fld id="{795659D1-D435-4DC4-B545-657E7139435F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5420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Step</a:t>
            </a:r>
            <a:r>
              <a:rPr lang="de-DE" dirty="0"/>
              <a:t> 4</a:t>
            </a:r>
            <a:r>
              <a:rPr lang="de-DE" dirty="0" smtClean="0"/>
              <a:t>: Secure </a:t>
            </a:r>
            <a:r>
              <a:rPr lang="de-DE" dirty="0" err="1" smtClean="0"/>
              <a:t>upload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Federal Statistical Office (</a:t>
            </a:r>
            <a:r>
              <a:rPr lang="de-DE" dirty="0" err="1" smtClean="0"/>
              <a:t>Destatis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90" y="1117530"/>
            <a:ext cx="7636021" cy="4555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643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Step</a:t>
            </a:r>
            <a:r>
              <a:rPr lang="de-DE" dirty="0"/>
              <a:t> 4: </a:t>
            </a:r>
            <a:r>
              <a:rPr lang="de-DE" dirty="0" err="1" smtClean="0"/>
              <a:t>Publication</a:t>
            </a:r>
            <a:r>
              <a:rPr lang="de-DE" dirty="0" smtClean="0"/>
              <a:t> on </a:t>
            </a:r>
            <a:r>
              <a:rPr lang="en-US" dirty="0" smtClean="0">
                <a:hlinkClick r:id="rId2"/>
              </a:rPr>
              <a:t>National Summary Data Page (NSDP)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by Federal Statistical Office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smtClean="0"/>
              <a:t>28.-30. September 2015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795659D1-D435-4DC4-B545-657E7139435F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 smtClean="0"/>
              <a:t>SDMX Global Conference, Bangkok</a:t>
            </a:r>
            <a:endParaRPr lang="de-DE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054" y="989539"/>
            <a:ext cx="7151893" cy="4956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2082802"/>
      </p:ext>
    </p:extLst>
  </p:cSld>
  <p:clrMapOvr>
    <a:masterClrMapping/>
  </p:clrMapOvr>
</p:sld>
</file>

<file path=ppt/theme/theme1.xml><?xml version="1.0" encoding="utf-8"?>
<a:theme xmlns:a="http://schemas.openxmlformats.org/drawingml/2006/main" name="BBk_Farbe">
  <a:themeElements>
    <a:clrScheme name="Scheuer1">
      <a:dk1>
        <a:sysClr val="windowText" lastClr="000000"/>
      </a:dk1>
      <a:lt1>
        <a:srgbClr val="FFFFFF"/>
      </a:lt1>
      <a:dk2>
        <a:srgbClr val="000000"/>
      </a:dk2>
      <a:lt2>
        <a:srgbClr val="9FA2A4"/>
      </a:lt2>
      <a:accent1>
        <a:srgbClr val="7C93C3"/>
      </a:accent1>
      <a:accent2>
        <a:srgbClr val="A1CCCD"/>
      </a:accent2>
      <a:accent3>
        <a:srgbClr val="C3CBC9"/>
      </a:accent3>
      <a:accent4>
        <a:srgbClr val="C2CB9A"/>
      </a:accent4>
      <a:accent5>
        <a:srgbClr val="EAC985"/>
      </a:accent5>
      <a:accent6>
        <a:srgbClr val="D496A0"/>
      </a:accent6>
      <a:hlink>
        <a:srgbClr val="7C93C3"/>
      </a:hlink>
      <a:folHlink>
        <a:srgbClr val="B0BEDB"/>
      </a:folHlink>
    </a:clrScheme>
    <a:fontScheme name="Bundesbank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318</Words>
  <Application>Microsoft Office PowerPoint</Application>
  <PresentationFormat>Bildschirmpräsentation (4:3)</PresentationFormat>
  <Paragraphs>71</Paragraphs>
  <Slides>8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BBk_Farbe</vt:lpstr>
      <vt:lpstr>Creating SDMX files for SDDS Plus</vt:lpstr>
      <vt:lpstr>SDMX processing at the Bundesbank</vt:lpstr>
      <vt:lpstr>Standard data exchange process</vt:lpstr>
      <vt:lpstr>Step 1: Mapping internal key =&gt; external key</vt:lpstr>
      <vt:lpstr>Step 2: Creating an ”order“</vt:lpstr>
      <vt:lpstr>Step 3: Launch order</vt:lpstr>
      <vt:lpstr>Step 4: Secure upload to Federal Statistical Office (Destatis)</vt:lpstr>
      <vt:lpstr>Step 4: Publication on National Summary Data Page (NSDP)   by Federal Statistical Office</vt:lpstr>
    </vt:vector>
  </TitlesOfParts>
  <Company>Deutsche Bundesbank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Carsten Mueller</dc:creator>
  <cp:lastModifiedBy>Carsten Mueller</cp:lastModifiedBy>
  <cp:revision>93</cp:revision>
  <cp:lastPrinted>2014-11-11T07:20:42Z</cp:lastPrinted>
  <dcterms:created xsi:type="dcterms:W3CDTF">2011-09-19T07:17:23Z</dcterms:created>
  <dcterms:modified xsi:type="dcterms:W3CDTF">2015-08-12T05:08:56Z</dcterms:modified>
</cp:coreProperties>
</file>